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1182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éliné Kapamadjian" initials="MK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006B"/>
    <a:srgbClr val="9C00AF"/>
    <a:srgbClr val="FF9C17"/>
    <a:srgbClr val="0053A2"/>
    <a:srgbClr val="21C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0"/>
  </p:normalViewPr>
  <p:slideViewPr>
    <p:cSldViewPr snapToGrid="0" snapToObjects="1" showGuides="1">
      <p:cViewPr varScale="1">
        <p:scale>
          <a:sx n="114" d="100"/>
          <a:sy n="114" d="100"/>
        </p:scale>
        <p:origin x="1560" y="102"/>
      </p:cViewPr>
      <p:guideLst>
        <p:guide orient="horz" pos="234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4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B6B2417D-9B00-0B49-B8AF-9138DC4EC6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FAA62D-67E0-A84B-9772-9C61DFB572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0EC6D-34CF-0241-A817-57CCBA015983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AFE1A5-90AF-4344-998F-0D873F7DFB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55F6B9-0C9E-9448-BD5F-8FFCF892AE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2AAA1-EE96-CD4C-B6E5-F85E3799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57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0BD6-4311-684C-9292-136B135FB64F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7701C-42A8-4A4C-B999-FE5B52705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6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7701C-42A8-4A4C-B999-FE5B52705CD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30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www.justforgames.com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facebook.com/justforgamesfrance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twitter.com/JustForGames_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0"/>
          </p:nvPr>
        </p:nvSpPr>
        <p:spPr>
          <a:xfrm>
            <a:off x="3313113" y="4870450"/>
            <a:ext cx="2540000" cy="48101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0" name="Triangle rectangle 9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00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5188" y="2043801"/>
            <a:ext cx="2175006" cy="1764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00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5188" y="2043801"/>
            <a:ext cx="2175006" cy="1764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EF006B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EF0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6291" y="1301141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EF006B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EF0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15906" y="127593"/>
            <a:ext cx="656222" cy="896202"/>
          </a:xfrm>
          <a:prstGeom prst="rect">
            <a:avLst/>
          </a:prstGeom>
        </p:spPr>
      </p:pic>
      <p:sp>
        <p:nvSpPr>
          <p:cNvPr id="30" name="Rectangle 29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de jeux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9C00AF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9C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2888" y="1322040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9C00AF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9C0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de jeux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282" t="75848" r="15944" b="8470"/>
          <a:stretch/>
        </p:blipFill>
        <p:spPr>
          <a:xfrm>
            <a:off x="8218859" y="98031"/>
            <a:ext cx="859114" cy="9744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21C71F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21C7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8961" y="1301141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21C71F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21C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de jeux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34" t="39646" r="53586" b="40413"/>
          <a:stretch/>
        </p:blipFill>
        <p:spPr>
          <a:xfrm>
            <a:off x="8161866" y="85244"/>
            <a:ext cx="937418" cy="9385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FF9C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FF9C17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FF9C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8961" y="1335503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FF9C17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de jeux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642" t="40109" r="10278" b="54904"/>
          <a:stretch/>
        </p:blipFill>
        <p:spPr>
          <a:xfrm>
            <a:off x="8119074" y="103869"/>
            <a:ext cx="965182" cy="24165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343" t="38308" r="26967" b="48391"/>
          <a:stretch/>
        </p:blipFill>
        <p:spPr>
          <a:xfrm>
            <a:off x="8297854" y="369290"/>
            <a:ext cx="744546" cy="6548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FDFC42C9-7279-B541-8E50-3B8EE2CB82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551"/>
          <a:stretch/>
        </p:blipFill>
        <p:spPr>
          <a:xfrm>
            <a:off x="0" y="0"/>
            <a:ext cx="9144000" cy="5717664"/>
          </a:xfrm>
          <a:prstGeom prst="rect">
            <a:avLst/>
          </a:prstGeom>
        </p:spPr>
      </p:pic>
      <p:grpSp>
        <p:nvGrpSpPr>
          <p:cNvPr id="19" name="Grouper 18"/>
          <p:cNvGrpSpPr/>
          <p:nvPr userDrawn="1"/>
        </p:nvGrpSpPr>
        <p:grpSpPr>
          <a:xfrm>
            <a:off x="1484100" y="6045285"/>
            <a:ext cx="6175801" cy="357137"/>
            <a:chOff x="2001198" y="6045285"/>
            <a:chExt cx="6175801" cy="357137"/>
          </a:xfrm>
        </p:grpSpPr>
        <p:grpSp>
          <p:nvGrpSpPr>
            <p:cNvPr id="9" name="Grouper 8"/>
            <p:cNvGrpSpPr/>
            <p:nvPr userDrawn="1"/>
          </p:nvGrpSpPr>
          <p:grpSpPr>
            <a:xfrm>
              <a:off x="2001198" y="6045285"/>
              <a:ext cx="2788516" cy="357137"/>
              <a:chOff x="1258792" y="5782955"/>
              <a:chExt cx="2788516" cy="357137"/>
            </a:xfrm>
          </p:grpSpPr>
          <p:pic>
            <p:nvPicPr>
              <p:cNvPr id="3" name="Image 2"/>
              <p:cNvPicPr>
                <a:picLocks noChangeAspect="1"/>
              </p:cNvPicPr>
              <p:nvPr userDrawn="1"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58792" y="5782955"/>
                <a:ext cx="357137" cy="357137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 userDrawn="1"/>
            </p:nvSpPr>
            <p:spPr>
              <a:xfrm>
                <a:off x="1552714" y="5834565"/>
                <a:ext cx="249459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050" b="0" i="0" dirty="0">
                    <a:solidFill>
                      <a:srgbClr val="1155CC"/>
                    </a:solidFill>
                    <a:effectLst/>
                    <a:latin typeface="Locator" charset="0"/>
                    <a:ea typeface="Locator" charset="0"/>
                    <a:cs typeface="Locator" charset="0"/>
                    <a:hlinkClick r:id="rId4"/>
                  </a:rPr>
                  <a:t>https://twitter.com/JustForGames_FR</a:t>
                </a:r>
                <a:endParaRPr lang="fr-FR" sz="1050" dirty="0">
                  <a:latin typeface="Locator" charset="0"/>
                  <a:ea typeface="Locator" charset="0"/>
                  <a:cs typeface="Locator" charset="0"/>
                </a:endParaRPr>
              </a:p>
            </p:txBody>
          </p:sp>
        </p:grpSp>
        <p:grpSp>
          <p:nvGrpSpPr>
            <p:cNvPr id="11" name="Grouper 10"/>
            <p:cNvGrpSpPr/>
            <p:nvPr userDrawn="1"/>
          </p:nvGrpSpPr>
          <p:grpSpPr>
            <a:xfrm>
              <a:off x="4789714" y="6045285"/>
              <a:ext cx="3387285" cy="357137"/>
              <a:chOff x="4394259" y="5782955"/>
              <a:chExt cx="3387285" cy="357137"/>
            </a:xfrm>
          </p:grpSpPr>
          <p:pic>
            <p:nvPicPr>
              <p:cNvPr id="2" name="Image 1"/>
              <p:cNvPicPr>
                <a:picLocks noChangeAspect="1"/>
              </p:cNvPicPr>
              <p:nvPr userDrawn="1"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394259" y="5782955"/>
                <a:ext cx="357137" cy="357137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 userDrawn="1"/>
            </p:nvSpPr>
            <p:spPr>
              <a:xfrm>
                <a:off x="4676906" y="5834565"/>
                <a:ext cx="3104638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algn="l" defTabSz="914400" rtl="0" eaLnBrk="1" latinLnBrk="0" hangingPunct="1"/>
                <a:r>
                  <a:rPr lang="fr-FR" sz="1050" b="0" i="0" kern="1200" dirty="0">
                    <a:solidFill>
                      <a:srgbClr val="1155CC"/>
                    </a:solidFill>
                    <a:effectLst/>
                    <a:latin typeface="Locator" charset="0"/>
                    <a:ea typeface="Locator" charset="0"/>
                    <a:cs typeface="Locator" charset="0"/>
                    <a:hlinkClick r:id="rId6"/>
                  </a:rPr>
                  <a:t>https://www.facebook.com/justforgamesfrance/</a:t>
                </a:r>
                <a:endParaRPr lang="fr-FR" sz="1050" b="0" i="0" kern="1200" dirty="0">
                  <a:solidFill>
                    <a:srgbClr val="1155CC"/>
                  </a:solidFill>
                  <a:effectLst/>
                  <a:latin typeface="Locator" charset="0"/>
                  <a:ea typeface="Locator" charset="0"/>
                  <a:cs typeface="Locator" charset="0"/>
                </a:endParaRPr>
              </a:p>
            </p:txBody>
          </p:sp>
        </p:grpSp>
      </p:grpSp>
      <p:sp>
        <p:nvSpPr>
          <p:cNvPr id="12" name="Rectangle 11"/>
          <p:cNvSpPr/>
          <p:nvPr userDrawn="1"/>
        </p:nvSpPr>
        <p:spPr>
          <a:xfrm>
            <a:off x="3548323" y="5699189"/>
            <a:ext cx="204735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lang="fr-FR" sz="1050" b="0" i="0" kern="1200" dirty="0">
                <a:solidFill>
                  <a:srgbClr val="1155CC"/>
                </a:solidFill>
                <a:effectLst/>
                <a:latin typeface="Locator" charset="0"/>
                <a:ea typeface="Locator" charset="0"/>
                <a:cs typeface="Locator" charset="0"/>
                <a:hlinkClick r:id="rId7"/>
              </a:rPr>
              <a:t>https://www.justforgames.com</a:t>
            </a:r>
            <a:endParaRPr lang="fr-FR" sz="1050" b="0" i="0" kern="1200" dirty="0">
              <a:solidFill>
                <a:srgbClr val="1155CC"/>
              </a:solidFill>
              <a:effectLst/>
              <a:latin typeface="Locator" charset="0"/>
              <a:ea typeface="Locator" charset="0"/>
              <a:cs typeface="Locator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EEAA-23C7-7D46-AF68-7067D5A6FDAA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43E5-AEBB-B84F-A9EE-83BCA20833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91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3" r:id="rId2"/>
    <p:sldLayoutId id="2147483678" r:id="rId3"/>
    <p:sldLayoutId id="2147483682" r:id="rId4"/>
    <p:sldLayoutId id="2147483679" r:id="rId5"/>
    <p:sldLayoutId id="2147483680" r:id="rId6"/>
    <p:sldLayoutId id="214748368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Fate-EXTELLA-The-Umbral-Star-For-Nintendo-Switch-Announcement-Trailer-HD-60Fps-FLUVORE.mp4" TargetMode="External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pour une image  10">
            <a:extLst>
              <a:ext uri="{FF2B5EF4-FFF2-40B4-BE49-F238E27FC236}">
                <a16:creationId xmlns:a16="http://schemas.microsoft.com/office/drawing/2014/main" id="{AAF675DF-A4E4-4756-A8D5-6A07B5D4A2E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55" r="5455"/>
          <a:stretch>
            <a:fillRect/>
          </a:stretch>
        </p:blipFill>
        <p:spPr/>
      </p:pic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dirty="0">
                <a:solidFill>
                  <a:srgbClr val="F42B7E"/>
                </a:solidFill>
              </a:rPr>
              <a:t>Instant Sports</a:t>
            </a:r>
            <a:endParaRPr lang="fr-FR" sz="1300" dirty="0">
              <a:solidFill>
                <a:srgbClr val="F42B7E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1200" b="0" dirty="0">
                <a:solidFill>
                  <a:srgbClr val="000000"/>
                </a:solidFill>
              </a:rPr>
              <a:t>Date de sortie </a:t>
            </a:r>
            <a:r>
              <a:rPr lang="fr-FR" sz="1200" b="0">
                <a:solidFill>
                  <a:srgbClr val="000000"/>
                </a:solidFill>
              </a:rPr>
              <a:t>: 16 </a:t>
            </a:r>
            <a:r>
              <a:rPr lang="fr-FR" sz="1200" b="0" dirty="0">
                <a:solidFill>
                  <a:srgbClr val="000000"/>
                </a:solidFill>
              </a:rPr>
              <a:t>août 2019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>
          <a:xfrm>
            <a:off x="525463" y="4042444"/>
            <a:ext cx="4205564" cy="2687637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• </a:t>
            </a:r>
            <a:r>
              <a:rPr lang="fr-FR" sz="11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Nintendo Switch, LA console des Party-</a:t>
            </a:r>
            <a:r>
              <a:rPr lang="fr-FR" sz="1100" dirty="0" err="1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games</a:t>
            </a:r>
            <a:r>
              <a:rPr lang="fr-FR" sz="11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 ! 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Mario Party (5,5m° </a:t>
            </a:r>
            <a:r>
              <a:rPr lang="fr-FR" sz="11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units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), 1-2 Switch (Nintendo, 2,9m° </a:t>
            </a:r>
            <a:r>
              <a:rPr lang="fr-FR" sz="11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units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), Go Vacation (Nintendo, 370K </a:t>
            </a:r>
            <a:r>
              <a:rPr lang="fr-FR" sz="11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units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) Carnival (2K Games, 300K </a:t>
            </a:r>
            <a:r>
              <a:rPr lang="fr-FR" sz="11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units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), Sports Party (Ubisoft, 170K)… et maintenant </a:t>
            </a:r>
            <a:r>
              <a:rPr lang="fr-FR" sz="1100" b="1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Instant Sports !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dirty="0">
              <a:solidFill>
                <a:srgbClr val="EF006B"/>
              </a:solidFill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1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• Profitez de plusieurs modes </a:t>
            </a:r>
            <a:r>
              <a:rPr lang="fr-FR" sz="110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de jeux répartis </a:t>
            </a:r>
            <a:r>
              <a:rPr lang="fr-FR" sz="11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en 6 sports 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en coop locale ou versus jusqu’ </a:t>
            </a:r>
            <a:r>
              <a:rPr lang="fr-FR" sz="1100">
                <a:latin typeface="Locator" panose="02000500030000020004" pitchFamily="50" charset="0"/>
                <a:ea typeface="Locator Medium" charset="0"/>
                <a:cs typeface="Locator Medium" charset="0"/>
              </a:rPr>
              <a:t>à 8 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joueurs : Tennis, Bowling, Course de haies, Course de </a:t>
            </a:r>
            <a:r>
              <a:rPr lang="fr-FR" sz="1100" dirty="0" err="1">
                <a:latin typeface="Locator" panose="02000500030000020004" pitchFamily="50" charset="0"/>
                <a:ea typeface="Locator Medium" charset="0"/>
                <a:cs typeface="Locator Medium" charset="0"/>
              </a:rPr>
              <a:t>canoe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, Gardien de but et Baseball !</a:t>
            </a:r>
            <a:b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</a:br>
            <a:endParaRPr lang="fr-FR" sz="1100" dirty="0"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100" dirty="0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•  </a:t>
            </a:r>
            <a:r>
              <a:rPr lang="fr-FR" sz="1100" dirty="0">
                <a:solidFill>
                  <a:srgbClr val="EF006B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Concept et maniabilité très simples d’ accès 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afin que chaque membre de la famille puisse s’ amuser instantanément</a:t>
            </a:r>
            <a:endParaRPr lang="fr-FR" sz="1100" b="1" dirty="0"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dirty="0">
              <a:latin typeface="Locator" panose="0200050003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100" dirty="0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•  Forte </a:t>
            </a:r>
            <a:r>
              <a:rPr lang="fr-FR" sz="1100" dirty="0" err="1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rejouabilité</a:t>
            </a:r>
            <a:r>
              <a:rPr lang="fr-FR" sz="1100" dirty="0">
                <a:solidFill>
                  <a:srgbClr val="F42B7E"/>
                </a:solidFill>
                <a:latin typeface="Locator" panose="02000500030000020004" pitchFamily="50" charset="0"/>
                <a:ea typeface="Locator Medium" charset="0"/>
                <a:cs typeface="Locator Medium" charset="0"/>
              </a:rPr>
              <a:t>: </a:t>
            </a:r>
            <a:r>
              <a:rPr lang="fr-FR" sz="1100" dirty="0">
                <a:latin typeface="Locator" panose="02000500030000020004" pitchFamily="50" charset="0"/>
                <a:ea typeface="Locator Medium" charset="0"/>
                <a:cs typeface="Locator Medium" charset="0"/>
              </a:rPr>
              <a:t>cherchez à battre les meilleurs scores et débloquez de très nombreux objets et costumes pour vos personnages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dirty="0"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dirty="0"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dirty="0">
              <a:latin typeface="Locator" panose="02000500030000020004" pitchFamily="50" charset="0"/>
              <a:ea typeface="Locator Medium" charset="0"/>
              <a:cs typeface="Locator Medium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>
              <a:latin typeface="Locator Medium" charset="0"/>
              <a:ea typeface="Locator Medium" charset="0"/>
              <a:cs typeface="Locator Medium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>
              <a:latin typeface="Locator Medium" charset="0"/>
              <a:ea typeface="Locator Medium" charset="0"/>
              <a:cs typeface="Locator Medium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5519052" y="1306545"/>
            <a:ext cx="2695575" cy="1963954"/>
          </a:xfrm>
        </p:spPr>
        <p:txBody>
          <a:bodyPr>
            <a:norm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>
                <a:solidFill>
                  <a:srgbClr val="F42B7E"/>
                </a:solidFill>
              </a:rPr>
              <a:t>•  Console :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>
              <a:solidFill>
                <a:srgbClr val="F42B7E"/>
              </a:solidFill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>
                <a:solidFill>
                  <a:srgbClr val="F42B7E"/>
                </a:solidFill>
              </a:rPr>
              <a:t>• Genre : </a:t>
            </a:r>
            <a:r>
              <a:rPr lang="is-IS" sz="1200" dirty="0">
                <a:solidFill>
                  <a:srgbClr val="000000"/>
                </a:solidFill>
                <a:latin typeface="Locator" charset="0"/>
              </a:rPr>
              <a:t>Party Game</a:t>
            </a: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>
                <a:solidFill>
                  <a:srgbClr val="F42B7E"/>
                </a:solidFill>
              </a:rPr>
              <a:t>• Studio/Publisher :</a:t>
            </a:r>
            <a:r>
              <a:rPr lang="is-IS" sz="1200" dirty="0">
                <a:solidFill>
                  <a:srgbClr val="F42B7E"/>
                </a:solidFill>
                <a:latin typeface="Locator" charset="0"/>
                <a:ea typeface=""/>
                <a:cs typeface=""/>
              </a:rPr>
              <a:t>  </a:t>
            </a:r>
            <a:r>
              <a:rPr lang="is-IS" sz="1200" dirty="0">
                <a:solidFill>
                  <a:schemeClr val="tx1"/>
                </a:solidFill>
                <a:latin typeface="Locator" charset="0"/>
                <a:ea typeface=""/>
                <a:cs typeface=""/>
              </a:rPr>
              <a:t>Break-First / Just For Games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>
                <a:solidFill>
                  <a:srgbClr val="F42B7E"/>
                </a:solidFill>
              </a:rPr>
              <a:t>• SRP : </a:t>
            </a:r>
            <a:r>
              <a:rPr lang="is-IS" sz="1200" dirty="0">
                <a:solidFill>
                  <a:srgbClr val="000000"/>
                </a:solidFill>
                <a:latin typeface="Locator" charset="0"/>
              </a:rPr>
              <a:t>29,99€  SWITCH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000" dirty="0">
              <a:solidFill>
                <a:srgbClr val="000000"/>
              </a:solidFill>
              <a:latin typeface="Locator" charset="0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000" dirty="0">
              <a:solidFill>
                <a:schemeClr val="tx1"/>
              </a:solidFill>
              <a:latin typeface="Locator" panose="02000500030000020004" pitchFamily="50" charset="0"/>
              <a:ea typeface=""/>
              <a:cs typeface="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1497798" y="443804"/>
            <a:ext cx="151391" cy="617674"/>
          </a:xfrm>
          <a:custGeom>
            <a:avLst/>
            <a:gdLst>
              <a:gd name="connsiteX0" fmla="*/ 151391 w 151391"/>
              <a:gd name="connsiteY0" fmla="*/ 0 h 617674"/>
              <a:gd name="connsiteX1" fmla="*/ 0 w 151391"/>
              <a:gd name="connsiteY1" fmla="*/ 0 h 617674"/>
              <a:gd name="connsiteX2" fmla="*/ 0 w 151391"/>
              <a:gd name="connsiteY2" fmla="*/ 617674 h 617674"/>
              <a:gd name="connsiteX3" fmla="*/ 151391 w 151391"/>
              <a:gd name="connsiteY3" fmla="*/ 617674 h 61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391" h="617674">
                <a:moveTo>
                  <a:pt x="151391" y="0"/>
                </a:moveTo>
                <a:lnTo>
                  <a:pt x="0" y="0"/>
                </a:lnTo>
                <a:lnTo>
                  <a:pt x="0" y="617674"/>
                </a:lnTo>
                <a:lnTo>
                  <a:pt x="151391" y="617674"/>
                </a:lnTo>
              </a:path>
            </a:pathLst>
          </a:custGeom>
          <a:noFill/>
          <a:ln w="28575">
            <a:solidFill>
              <a:srgbClr val="EF0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 rot="10800000">
            <a:off x="4044025" y="448117"/>
            <a:ext cx="151391" cy="617674"/>
          </a:xfrm>
          <a:custGeom>
            <a:avLst/>
            <a:gdLst>
              <a:gd name="connsiteX0" fmla="*/ 151391 w 151391"/>
              <a:gd name="connsiteY0" fmla="*/ 0 h 617674"/>
              <a:gd name="connsiteX1" fmla="*/ 0 w 151391"/>
              <a:gd name="connsiteY1" fmla="*/ 0 h 617674"/>
              <a:gd name="connsiteX2" fmla="*/ 0 w 151391"/>
              <a:gd name="connsiteY2" fmla="*/ 617674 h 617674"/>
              <a:gd name="connsiteX3" fmla="*/ 151391 w 151391"/>
              <a:gd name="connsiteY3" fmla="*/ 617674 h 61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391" h="617674">
                <a:moveTo>
                  <a:pt x="151391" y="0"/>
                </a:moveTo>
                <a:lnTo>
                  <a:pt x="0" y="0"/>
                </a:lnTo>
                <a:lnTo>
                  <a:pt x="0" y="617674"/>
                </a:lnTo>
                <a:lnTo>
                  <a:pt x="151391" y="617674"/>
                </a:lnTo>
              </a:path>
            </a:pathLst>
          </a:custGeom>
          <a:noFill/>
          <a:ln w="28575">
            <a:solidFill>
              <a:srgbClr val="EF0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820" t="47427" r="52513" b="38113"/>
          <a:stretch/>
        </p:blipFill>
        <p:spPr>
          <a:xfrm>
            <a:off x="4572935" y="3475292"/>
            <a:ext cx="1186594" cy="113715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A3CDFCE-1302-4997-8B38-902D7F1193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2376" y="1447801"/>
            <a:ext cx="838200" cy="209550"/>
          </a:xfrm>
          <a:prstGeom prst="rect">
            <a:avLst/>
          </a:prstGeom>
        </p:spPr>
      </p:pic>
      <p:pic>
        <p:nvPicPr>
          <p:cNvPr id="17" name="Picture 10">
            <a:hlinkClick r:id="rId6" action="ppaction://hlinkfile"/>
            <a:extLst>
              <a:ext uri="{FF2B5EF4-FFF2-40B4-BE49-F238E27FC236}">
                <a16:creationId xmlns:a16="http://schemas.microsoft.com/office/drawing/2014/main" id="{1D098643-83D7-47BA-9213-FACBC4ED4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16477" y="1269269"/>
            <a:ext cx="351048" cy="37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E22E842-01BF-4215-BAB1-E80EE9D01FD2}"/>
              </a:ext>
            </a:extLst>
          </p:cNvPr>
          <p:cNvSpPr/>
          <p:nvPr/>
        </p:nvSpPr>
        <p:spPr>
          <a:xfrm>
            <a:off x="5270500" y="3060003"/>
            <a:ext cx="31318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i="1" dirty="0">
                <a:solidFill>
                  <a:srgbClr val="EF006B"/>
                </a:solidFill>
                <a:latin typeface="Locator Medium" charset="0"/>
                <a:ea typeface="Locator Medium" charset="0"/>
                <a:cs typeface="Locator Medium" charset="0"/>
              </a:rPr>
              <a:t>« Instant Sports … Instant Fun ! »  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5D4E5A-BA33-4E0F-9C83-D77BFE63349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7629" y="3839451"/>
            <a:ext cx="1480840" cy="239454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26093A3-9145-4540-8767-B42F74E12653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785" y="-20703"/>
            <a:ext cx="976050" cy="115543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3B35635D-9F10-473B-9D7C-532843ABC59B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807227" y="4635126"/>
            <a:ext cx="1186593" cy="191527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8FCBD03C-EF3F-46C0-859F-2EC090BBEC5A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8204" y="36574"/>
            <a:ext cx="590382" cy="112453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1A15569-9CFE-4909-8A3C-FBF62B3A90EF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1344" y="3293180"/>
            <a:ext cx="1167499" cy="167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00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e 2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52A2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4359</TotalTime>
  <Words>111</Words>
  <Application>Microsoft Office PowerPoint</Application>
  <PresentationFormat>Affichage à l'écran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Locator</vt:lpstr>
      <vt:lpstr>Locator Medium</vt:lpstr>
      <vt:lpstr>Sansation</vt:lpstr>
      <vt:lpstr>Sansation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Van den Broeck</dc:creator>
  <cp:lastModifiedBy>Christele Begoc</cp:lastModifiedBy>
  <cp:revision>235</cp:revision>
  <dcterms:created xsi:type="dcterms:W3CDTF">2018-05-03T17:47:51Z</dcterms:created>
  <dcterms:modified xsi:type="dcterms:W3CDTF">2019-07-10T16:08:28Z</dcterms:modified>
</cp:coreProperties>
</file>